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4" r:id="rId1"/>
    <p:sldMasterId id="2147483955" r:id="rId2"/>
    <p:sldMasterId id="2147484039" r:id="rId3"/>
  </p:sldMasterIdLst>
  <p:sldIdLst>
    <p:sldId id="256" r:id="rId4"/>
    <p:sldId id="257" r:id="rId5"/>
    <p:sldId id="259" r:id="rId6"/>
    <p:sldId id="260" r:id="rId7"/>
    <p:sldId id="261" r:id="rId8"/>
    <p:sldId id="262" r:id="rId9"/>
    <p:sldId id="265" r:id="rId10"/>
    <p:sldId id="263" r:id="rId11"/>
    <p:sldId id="264" r:id="rId12"/>
    <p:sldId id="266" r:id="rId13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552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518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1659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2831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256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22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84021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9945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5896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06398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20384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4542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182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4305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45127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9687248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681850"/>
            <a:ext cx="5156200" cy="825699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5127" y="2507550"/>
            <a:ext cx="5156200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851"/>
            <a:ext cx="5181601" cy="825698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7550"/>
            <a:ext cx="5181601" cy="3680525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838210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6718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072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53856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172200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6858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14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0362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0362"/>
            <a:ext cx="7734300" cy="5811837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03464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6578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026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75258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3857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55879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335837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080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450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933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6028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0952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5000"/>
            <a:lum/>
          </a:blip>
          <a:srcRect/>
          <a:stretch>
            <a:fillRect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624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alphaModFix amt="5000"/>
            <a:lum/>
          </a:blip>
          <a:srcRect/>
          <a:stretch>
            <a:fillRect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055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6" r:id="rId1"/>
    <p:sldLayoutId id="2147483957" r:id="rId2"/>
    <p:sldLayoutId id="2147483958" r:id="rId3"/>
    <p:sldLayoutId id="2147483959" r:id="rId4"/>
    <p:sldLayoutId id="2147483960" r:id="rId5"/>
    <p:sldLayoutId id="2147483961" r:id="rId6"/>
    <p:sldLayoutId id="2147483962" r:id="rId7"/>
    <p:sldLayoutId id="2147483963" r:id="rId8"/>
    <p:sldLayoutId id="2147483964" r:id="rId9"/>
    <p:sldLayoutId id="2147483965" r:id="rId10"/>
    <p:sldLayoutId id="2147483966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Wingdings 2" pitchFamily="18" charset="2"/>
        <a:buChar char="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Wingdings 2" pitchFamily="18" charset="2"/>
        <a:buChar char="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000"/>
            <a:lum/>
          </a:blip>
          <a:srcRect/>
          <a:stretch>
            <a:fillRect b="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3/24/2025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58891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0" r:id="rId1"/>
    <p:sldLayoutId id="2147484041" r:id="rId2"/>
    <p:sldLayoutId id="2147484042" r:id="rId3"/>
    <p:sldLayoutId id="2147484043" r:id="rId4"/>
    <p:sldLayoutId id="2147484044" r:id="rId5"/>
    <p:sldLayoutId id="2147484045" r:id="rId6"/>
    <p:sldLayoutId id="2147484046" r:id="rId7"/>
    <p:sldLayoutId id="2147484047" r:id="rId8"/>
    <p:sldLayoutId id="2147484048" r:id="rId9"/>
    <p:sldLayoutId id="2147484049" r:id="rId10"/>
    <p:sldLayoutId id="2147484050" r:id="rId11"/>
  </p:sldLayoutIdLst>
  <p:txStyles>
    <p:titleStyle>
      <a:lvl1pPr algn="l" defTabSz="914400" rtl="0" eaLnBrk="1" latinLnBrk="1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1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1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zoom.us/download" TargetMode="Externa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100051" y="1748164"/>
            <a:ext cx="10058400" cy="1514800"/>
          </a:xfrm>
        </p:spPr>
        <p:txBody>
          <a:bodyPr>
            <a:normAutofit/>
          </a:bodyPr>
          <a:lstStyle/>
          <a:p>
            <a:pPr algn="ctr"/>
            <a:r>
              <a:rPr lang="ko-KR" altLang="en-US" sz="4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비대면 실시간 쌍방향 원격연수</a:t>
            </a:r>
            <a:r>
              <a:rPr lang="en-US" altLang="ko-KR" sz="4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(Zoom)</a:t>
            </a:r>
            <a:br>
              <a:rPr lang="en-US" altLang="ko-KR" sz="4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4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4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참여 준비사항</a:t>
            </a:r>
            <a:endParaRPr lang="ko-KR" altLang="en-US" sz="44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5103845" y="3392558"/>
            <a:ext cx="2439956" cy="941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국립공주대학교 </a:t>
            </a:r>
            <a:endParaRPr lang="en-US" altLang="ko-KR" b="1" dirty="0" smtClean="0">
              <a:solidFill>
                <a:schemeClr val="tx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사범대학교육연수원</a:t>
            </a:r>
            <a:endParaRPr lang="ko-KR" altLang="en-US" b="1" dirty="0">
              <a:solidFill>
                <a:schemeClr val="tx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824" y="3392558"/>
            <a:ext cx="1234690" cy="941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28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97280" y="709126"/>
            <a:ext cx="10058400" cy="878944"/>
          </a:xfrm>
        </p:spPr>
        <p:txBody>
          <a:bodyPr>
            <a:normAutofit/>
          </a:bodyPr>
          <a:lstStyle/>
          <a:p>
            <a:pPr algn="ctr"/>
            <a:r>
              <a:rPr lang="en-US" altLang="ko-KR" sz="60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oom </a:t>
            </a:r>
            <a:r>
              <a:rPr lang="ko-KR" altLang="en-US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설치 준비</a:t>
            </a:r>
            <a:endParaRPr lang="ko-KR" altLang="en-US" sz="6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80" y="1911049"/>
            <a:ext cx="10058400" cy="4023360"/>
          </a:xfrm>
        </p:spPr>
        <p:txBody>
          <a:bodyPr/>
          <a:lstStyle/>
          <a:p>
            <a:pPr algn="ctr"/>
            <a:r>
              <a:rPr lang="ko-KR" altLang="en-US" sz="3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줌을 설치하기 전에 먼저 다음 사항을 꼭 확인하세요</a:t>
            </a:r>
            <a:r>
              <a:rPr lang="en-US" altLang="ko-KR" sz="3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en-US" altLang="ko-KR" b="1" dirty="0" smtClean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sz="2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• </a:t>
            </a:r>
            <a:r>
              <a:rPr lang="ko-KR" altLang="en-US" sz="2400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인터넷</a:t>
            </a:r>
            <a:r>
              <a:rPr lang="en-US" altLang="ko-KR" sz="2400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(LAN </a:t>
            </a:r>
            <a:r>
              <a:rPr lang="ko-KR" altLang="en-US" sz="2400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 </a:t>
            </a:r>
            <a:r>
              <a:rPr lang="en-US" altLang="ko-KR" sz="2400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WIFI)</a:t>
            </a:r>
            <a:r>
              <a:rPr lang="ko-KR" altLang="en-US" sz="2400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 안정적으로 연결된 컴퓨터</a:t>
            </a:r>
            <a:r>
              <a:rPr lang="en-US" altLang="ko-KR" sz="2400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 </a:t>
            </a:r>
            <a:r>
              <a:rPr lang="ko-KR" altLang="en-US" sz="2400" dirty="0" err="1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택</a:t>
            </a:r>
            <a:r>
              <a:rPr lang="en-US" altLang="ko-KR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 </a:t>
            </a:r>
            <a:r>
              <a:rPr lang="ko-KR" altLang="en-US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필수</a:t>
            </a:r>
            <a:r>
              <a:rPr lang="en-US" altLang="ko-KR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en-US" altLang="ko-KR" sz="2400" b="1" dirty="0" smtClean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1. </a:t>
            </a:r>
            <a:r>
              <a:rPr lang="ko-KR" altLang="en-US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스피커</a:t>
            </a:r>
            <a:r>
              <a:rPr lang="ko-KR" altLang="en-US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와 </a:t>
            </a:r>
            <a:r>
              <a:rPr lang="ko-KR" altLang="en-US" b="1" u="sng" dirty="0" err="1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웹캠</a:t>
            </a:r>
            <a:r>
              <a:rPr lang="en-US" altLang="ko-KR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화상 카메라</a:t>
            </a:r>
            <a:r>
              <a:rPr lang="en-US" altLang="ko-KR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</a:t>
            </a:r>
            <a:r>
              <a:rPr lang="ko-KR" altLang="en-US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설치된 </a:t>
            </a:r>
            <a:r>
              <a:rPr lang="ko-KR" altLang="en-US" b="1" u="sng" dirty="0" err="1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데스크탑</a:t>
            </a:r>
            <a:r>
              <a:rPr lang="ko-KR" altLang="en-US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PC</a:t>
            </a:r>
          </a:p>
          <a:p>
            <a:r>
              <a:rPr lang="en-US" altLang="ko-KR" dirty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2. </a:t>
            </a:r>
            <a:r>
              <a:rPr lang="ko-KR" altLang="en-US" b="1" u="sng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노트북</a:t>
            </a:r>
            <a:endParaRPr lang="en-US" altLang="ko-KR" b="1" u="sng" dirty="0" smtClean="0">
              <a:solidFill>
                <a:schemeClr val="tx1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indent="0">
              <a:buNone/>
            </a:pPr>
            <a:r>
              <a:rPr lang="en-US" altLang="ko-KR" b="1" dirty="0" smtClean="0">
                <a:solidFill>
                  <a:schemeClr val="tx1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</a:t>
            </a:r>
            <a:r>
              <a:rPr lang="ko-KR" altLang="en-US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★ 스피커 정상 작동과 </a:t>
            </a:r>
            <a:r>
              <a:rPr lang="ko-KR" altLang="en-US" b="1" dirty="0" err="1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웹캠</a:t>
            </a:r>
            <a:r>
              <a:rPr lang="en-US" altLang="ko-KR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화상 카메라</a:t>
            </a:r>
            <a:r>
              <a:rPr lang="en-US" altLang="ko-KR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은 필수 사항입니다</a:t>
            </a:r>
            <a:r>
              <a:rPr lang="en-US" altLang="ko-KR" b="1" dirty="0" smtClean="0">
                <a:solidFill>
                  <a:srgbClr val="0070C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  <a:p>
            <a:pPr marL="0" indent="0">
              <a:buNone/>
            </a:pPr>
            <a:endParaRPr lang="en-US" altLang="ko-KR" b="1" u="sng" dirty="0" smtClean="0">
              <a:solidFill>
                <a:srgbClr val="0070C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4" name="직사각형 3"/>
          <p:cNvSpPr/>
          <p:nvPr/>
        </p:nvSpPr>
        <p:spPr>
          <a:xfrm>
            <a:off x="1484500" y="4627983"/>
            <a:ext cx="9283959" cy="92333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1484500" y="4627983"/>
            <a:ext cx="928395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 </a:t>
            </a:r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스마트폰으로 접속 시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전화 및 메시지가 오면 접속이 끊기는 상황이 발생합니다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  <a:p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출석에 영향을 줄 수 있으므로 스마트폰 사용을 권장하지 않습니다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r>
              <a:rPr lang="en-US" altLang="ko-KR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입장</a:t>
            </a:r>
            <a:r>
              <a:rPr lang="en-US" altLang="ko-KR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-</a:t>
            </a:r>
            <a:r>
              <a:rPr lang="ko-KR" altLang="en-US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퇴장 시간 자동 기록</a:t>
            </a:r>
            <a:r>
              <a:rPr lang="en-US" altLang="ko-KR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r>
              <a:rPr lang="en-US" altLang="ko-KR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원활한 출석 관리를 위하여 적극 협조 부탁드립니다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 </a:t>
            </a:r>
            <a:r>
              <a:rPr lang="en-US" altLang="ko-KR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</a:t>
            </a:r>
            <a:endParaRPr lang="ko-KR" altLang="en-US" b="1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2239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97280" y="830424"/>
            <a:ext cx="10058400" cy="906936"/>
          </a:xfrm>
        </p:spPr>
        <p:txBody>
          <a:bodyPr>
            <a:normAutofit/>
          </a:bodyPr>
          <a:lstStyle/>
          <a:p>
            <a:pPr algn="ctr"/>
            <a:r>
              <a:rPr lang="en-US" altLang="ko-KR" sz="60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다운로드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(PC)</a:t>
            </a:r>
            <a:endParaRPr lang="ko-KR" altLang="en-US" sz="60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79" y="1845734"/>
            <a:ext cx="10460311" cy="4461760"/>
          </a:xfrm>
        </p:spPr>
        <p:txBody>
          <a:bodyPr/>
          <a:lstStyle/>
          <a:p>
            <a:pPr algn="ctr"/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• Zoom pc</a:t>
            </a:r>
            <a:r>
              <a:rPr lang="ko-KR" altLang="en-US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버전 다운로드</a:t>
            </a:r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b="1" dirty="0">
                <a:solidFill>
                  <a:srgbClr val="00B0F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  <a:hlinkClick r:id="rId2"/>
              </a:rPr>
              <a:t>https://zoom.us/download</a:t>
            </a:r>
            <a:r>
              <a:rPr lang="en-US" altLang="ko-KR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r>
              <a:rPr lang="en-US" altLang="ko-KR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 </a:t>
            </a:r>
            <a:r>
              <a:rPr lang="en-US" altLang="ko-KR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1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 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인터넷 검색 창에 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줌 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pc 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다운로드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ko-KR" altLang="en-US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검색                                   </a:t>
            </a:r>
            <a:r>
              <a:rPr lang="en-US" altLang="ko-KR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3. </a:t>
            </a:r>
            <a:r>
              <a:rPr lang="ko-KR" altLang="en-US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다운로드가 진행되고 파일을 열기를 눌러 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바로 설치를 </a:t>
            </a:r>
            <a:r>
              <a:rPr lang="ko-KR" altLang="en-US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진행</a:t>
            </a:r>
            <a:endParaRPr lang="en-US" altLang="ko-KR" sz="14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endParaRPr lang="en-US" altLang="ko-KR" sz="1400" b="1" dirty="0" smtClean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                                                                                                   </a:t>
            </a:r>
            <a:endParaRPr lang="en-US" altLang="ko-KR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0" indent="0">
              <a:buNone/>
            </a:pPr>
            <a:endParaRPr lang="en-US" altLang="ko-KR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</a:t>
            </a:r>
            <a:r>
              <a:rPr lang="en-US" altLang="ko-KR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2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 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홈페이지 접속 후 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다운로드</a:t>
            </a:r>
            <a:r>
              <a:rPr lang="en-US" altLang="ko-KR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14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</a:t>
            </a:r>
            <a:r>
              <a:rPr lang="ko-KR" altLang="en-US" sz="1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클릭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6" y="2664054"/>
            <a:ext cx="3974841" cy="128062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2856" y="4314122"/>
            <a:ext cx="3974841" cy="1693273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775320" y="3451239"/>
            <a:ext cx="2776756" cy="154854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3482544" y="5220587"/>
            <a:ext cx="519005" cy="24903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343" y="4321279"/>
            <a:ext cx="4527734" cy="1686116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4343" y="2664054"/>
            <a:ext cx="4527734" cy="1405401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6592186" y="3366754"/>
            <a:ext cx="2530549" cy="64726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906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97280" y="889233"/>
            <a:ext cx="10058400" cy="848127"/>
          </a:xfrm>
        </p:spPr>
        <p:txBody>
          <a:bodyPr>
            <a:noAutofit/>
          </a:bodyPr>
          <a:lstStyle/>
          <a:p>
            <a:pPr algn="ctr"/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시작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(PC) </a:t>
            </a:r>
            <a:r>
              <a:rPr lang="en-US" altLang="ko-KR" sz="36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 </a:t>
            </a:r>
            <a:r>
              <a:rPr lang="ko-KR" altLang="en-US" sz="36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접속</a:t>
            </a:r>
            <a:endParaRPr lang="ko-KR" altLang="en-US" sz="36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097279" y="1845734"/>
            <a:ext cx="10285095" cy="4023360"/>
          </a:xfrm>
        </p:spPr>
        <p:txBody>
          <a:bodyPr>
            <a:normAutofit/>
          </a:bodyPr>
          <a:lstStyle/>
          <a:p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• </a:t>
            </a:r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설치 후 바탕화면에 </a:t>
            </a:r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아이콘이 생기면 클릭하여 </a:t>
            </a:r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</a:t>
            </a:r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실행하여</a:t>
            </a:r>
            <a:endParaRPr lang="en-US" altLang="ko-KR" sz="2400" dirty="0" smtClean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</a:t>
            </a:r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회의 참가</a:t>
            </a:r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 </a:t>
            </a:r>
            <a:r>
              <a:rPr lang="ko-KR" altLang="en-US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버튼을 클릭하세요</a:t>
            </a:r>
            <a:r>
              <a:rPr lang="en-US" altLang="ko-KR" sz="24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r>
              <a:rPr lang="en-US" altLang="ko-KR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(Zoom </a:t>
            </a:r>
            <a:r>
              <a:rPr lang="ko-KR" altLang="en-US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아이콘이 보이지 않는 경우 다음 페이지 참조</a:t>
            </a:r>
            <a:r>
              <a:rPr lang="en-US" altLang="ko-KR" sz="2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endParaRPr lang="ko-KR" altLang="en-US" sz="1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8519" y="2769704"/>
            <a:ext cx="819264" cy="113903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427584" y="2906325"/>
            <a:ext cx="681134" cy="8440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2108718" y="3250189"/>
            <a:ext cx="2284642" cy="33590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425" y="2769704"/>
            <a:ext cx="6727788" cy="3099390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6414052" y="4121426"/>
            <a:ext cx="2849218" cy="3048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2480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097280" y="0"/>
            <a:ext cx="10058400" cy="1723188"/>
          </a:xfrm>
        </p:spPr>
        <p:txBody>
          <a:bodyPr>
            <a:noAutofit/>
          </a:bodyPr>
          <a:lstStyle/>
          <a:p>
            <a:pPr algn="ctr"/>
            <a: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4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4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44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4400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4400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아이콘이 보이지 않는 경우 해결방법</a:t>
            </a:r>
            <a:r>
              <a:rPr lang="en-US" altLang="ko-KR" sz="88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8800" b="1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☞ 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모니터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화면 아래 </a:t>
            </a: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윈도우 버튼</a:t>
            </a: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클릭하여 앱 목록을 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아래로 내리면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앱이 있습니다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b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    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  윈도우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 옆 </a:t>
            </a:r>
            <a:r>
              <a:rPr lang="ko-KR" altLang="en-US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돋보기 검색에 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‘Zoom’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입력하세요</a:t>
            </a:r>
            <a:r>
              <a:rPr lang="en-US" altLang="ko-KR" sz="20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sz="20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ko-KR" altLang="en-US" sz="18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81" y="1845733"/>
            <a:ext cx="10058399" cy="4259791"/>
          </a:xfrm>
          <a:prstGeom prst="rect">
            <a:avLst/>
          </a:prstGeom>
        </p:spPr>
      </p:pic>
      <p:sp>
        <p:nvSpPr>
          <p:cNvPr id="6" name="직사각형 5"/>
          <p:cNvSpPr/>
          <p:nvPr/>
        </p:nvSpPr>
        <p:spPr>
          <a:xfrm>
            <a:off x="1097280" y="1845732"/>
            <a:ext cx="1474470" cy="40233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" name="직사각형 6"/>
          <p:cNvSpPr/>
          <p:nvPr/>
        </p:nvSpPr>
        <p:spPr>
          <a:xfrm>
            <a:off x="5086351" y="5869094"/>
            <a:ext cx="6069330" cy="2376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11068050" y="1845732"/>
            <a:ext cx="114300" cy="425979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2571750" y="1845732"/>
            <a:ext cx="8610600" cy="687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3209925" y="3924300"/>
            <a:ext cx="2609850" cy="3429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586865" y="5836385"/>
            <a:ext cx="495300" cy="303106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4" name="직선 화살표 연결선 13"/>
          <p:cNvCxnSpPr/>
          <p:nvPr/>
        </p:nvCxnSpPr>
        <p:spPr>
          <a:xfrm flipH="1" flipV="1">
            <a:off x="2009775" y="6219825"/>
            <a:ext cx="333375" cy="2762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343150" y="6357937"/>
            <a:ext cx="1476375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20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윈도우 버튼</a:t>
            </a:r>
            <a:r>
              <a:rPr lang="en-US" altLang="ko-KR" sz="20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endParaRPr lang="ko-KR" altLang="en-US" sz="20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2162175" y="5838824"/>
            <a:ext cx="3009899" cy="30066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17" name="직선 화살표 연결선 16"/>
          <p:cNvCxnSpPr/>
          <p:nvPr/>
        </p:nvCxnSpPr>
        <p:spPr>
          <a:xfrm flipH="1" flipV="1">
            <a:off x="5086351" y="6219824"/>
            <a:ext cx="333375" cy="27622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400675" y="6357937"/>
            <a:ext cx="1514475" cy="400110"/>
          </a:xfrm>
          <a:prstGeom prst="rect">
            <a:avLst/>
          </a:prstGeom>
          <a:noFill/>
          <a:ln w="25400">
            <a:noFill/>
          </a:ln>
        </p:spPr>
        <p:txBody>
          <a:bodyPr wrap="square" rtlCol="0">
            <a:spAutoFit/>
          </a:bodyPr>
          <a:lstStyle/>
          <a:p>
            <a:r>
              <a:rPr lang="en-US" altLang="ko-KR" sz="200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‘Zoom’ </a:t>
            </a:r>
            <a:r>
              <a:rPr lang="ko-KR" altLang="en-US" sz="2000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검색</a:t>
            </a:r>
            <a:endParaRPr lang="ko-KR" altLang="en-US" sz="200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80700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60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시작</a:t>
            </a:r>
            <a:r>
              <a:rPr lang="en-US" altLang="ko-KR" sz="6000" b="1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PC) </a:t>
            </a:r>
            <a:r>
              <a:rPr lang="en-US" altLang="ko-KR" sz="28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  </a:t>
            </a:r>
            <a:r>
              <a:rPr lang="ko-KR" altLang="en-US" sz="28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회의 </a:t>
            </a:r>
            <a:r>
              <a:rPr lang="en-US" altLang="ko-KR" sz="28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ID</a:t>
            </a:r>
            <a:r>
              <a:rPr lang="ko-KR" altLang="en-US" sz="28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통해 참가</a:t>
            </a:r>
            <a:endParaRPr lang="ko-KR" altLang="en-US" sz="28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609601" y="1845734"/>
            <a:ext cx="10868024" cy="4023360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• ‘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회의 참가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 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버튼을 누르고 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회의 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ID’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와 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이름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입력한 후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참가 버튼을 클릭하세요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373" y="2169994"/>
            <a:ext cx="3312795" cy="331334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709345" y="3651542"/>
            <a:ext cx="1466850" cy="26670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른쪽 화살표 5"/>
          <p:cNvSpPr/>
          <p:nvPr/>
        </p:nvSpPr>
        <p:spPr>
          <a:xfrm>
            <a:off x="3184115" y="3703718"/>
            <a:ext cx="1925957" cy="214313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492" y="2173462"/>
            <a:ext cx="3734321" cy="3313347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5519762" y="3097673"/>
            <a:ext cx="2583964" cy="251117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5519762" y="3531446"/>
            <a:ext cx="2583964" cy="253446"/>
          </a:xfrm>
          <a:prstGeom prst="rect">
            <a:avLst/>
          </a:prstGeom>
          <a:noFill/>
          <a:ln w="25400">
            <a:solidFill>
              <a:srgbClr val="FF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8103726" y="3187794"/>
            <a:ext cx="981075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8103725" y="3605080"/>
            <a:ext cx="981075" cy="14287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9084800" y="3120731"/>
            <a:ext cx="2924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시작 전 지급받은 회의 </a:t>
            </a:r>
            <a:r>
              <a:rPr lang="en-US" altLang="ko-KR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ID</a:t>
            </a:r>
            <a:r>
              <a:rPr lang="ko-KR" altLang="en-US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입력</a:t>
            </a:r>
            <a:endParaRPr lang="ko-KR" altLang="en-US" sz="12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091612" y="3430949"/>
            <a:ext cx="2924175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이름</a:t>
            </a:r>
            <a:r>
              <a:rPr lang="en-US" altLang="ko-KR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지역</a:t>
            </a:r>
            <a:r>
              <a:rPr lang="en-US" altLang="ko-KR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V</a:t>
            </a:r>
            <a:r>
              <a:rPr lang="ko-KR" altLang="en-US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성명</a:t>
            </a:r>
            <a:r>
              <a:rPr lang="en-US" altLang="ko-KR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200" b="1" dirty="0" err="1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소속기관명</a:t>
            </a:r>
            <a:r>
              <a:rPr lang="en-US" altLang="ko-KR" sz="12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r>
              <a:rPr lang="en-US" altLang="ko-KR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EX. </a:t>
            </a:r>
            <a:r>
              <a:rPr lang="ko-KR" altLang="en-US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서울 </a:t>
            </a:r>
            <a:r>
              <a:rPr lang="ko-KR" altLang="en-US" sz="1000" b="1" dirty="0" err="1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박보검</a:t>
            </a:r>
            <a:r>
              <a:rPr lang="en-US" altLang="ko-KR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(00</a:t>
            </a:r>
            <a:r>
              <a:rPr lang="ko-KR" altLang="en-US" sz="1000" b="1" dirty="0" err="1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어린이집</a:t>
            </a:r>
            <a:r>
              <a:rPr lang="en-US" altLang="ko-KR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), </a:t>
            </a:r>
            <a:r>
              <a:rPr lang="ko-KR" altLang="en-US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서울 </a:t>
            </a:r>
            <a:r>
              <a:rPr lang="ko-KR" altLang="en-US" sz="1000" b="1" dirty="0" err="1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박보검</a:t>
            </a:r>
            <a:r>
              <a:rPr lang="en-US" altLang="ko-KR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(00</a:t>
            </a:r>
            <a:r>
              <a:rPr lang="ko-KR" altLang="en-US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유치원</a:t>
            </a:r>
            <a:r>
              <a:rPr lang="en-US" altLang="ko-KR" sz="1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</a:p>
          <a:p>
            <a:pPr algn="ctr"/>
            <a:r>
              <a:rPr lang="en-US" altLang="ko-KR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 </a:t>
            </a:r>
            <a:r>
              <a:rPr lang="ko-KR" altLang="en-US" sz="16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이름은 반드시 실명을 기입</a:t>
            </a:r>
            <a:r>
              <a:rPr lang="en-US" altLang="ko-KR" sz="1600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‼</a:t>
            </a:r>
            <a:endParaRPr lang="ko-KR" altLang="en-US" sz="1600" b="1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381625" y="4112620"/>
            <a:ext cx="1781175" cy="499840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오른쪽 화살표 15"/>
          <p:cNvSpPr/>
          <p:nvPr/>
        </p:nvSpPr>
        <p:spPr>
          <a:xfrm>
            <a:off x="7164548" y="4321492"/>
            <a:ext cx="1951398" cy="14507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9091612" y="4212007"/>
            <a:ext cx="2628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 </a:t>
            </a:r>
            <a:r>
              <a:rPr lang="ko-KR" altLang="en-US" sz="2000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절대 체크 금지</a:t>
            </a:r>
            <a:r>
              <a:rPr lang="en-US" altLang="ko-KR" sz="2000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‼</a:t>
            </a:r>
            <a:endParaRPr lang="en-US" altLang="ko-KR" sz="2000" b="1" dirty="0" smtClean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9095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/>
            </a:r>
            <a:b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시작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(PC) </a:t>
            </a:r>
            <a:r>
              <a:rPr lang="en-US" altLang="ko-KR" sz="4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– </a:t>
            </a:r>
            <a:r>
              <a:rPr lang="ko-KR" altLang="en-US" sz="4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대기실</a:t>
            </a:r>
            <a:endParaRPr lang="ko-KR" altLang="en-US" sz="40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" name="내용 개체 틀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• 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원활한 강의 진행을 위하여 성명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dirty="0" err="1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소속기관명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을 확인 후에 강의 입장 수락을 진행합니다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  <a:p>
            <a:pPr algn="ctr"/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 화면이 나오면 대기하세요</a:t>
            </a:r>
            <a:r>
              <a:rPr lang="en-US" altLang="ko-KR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011" y="2692867"/>
            <a:ext cx="6166937" cy="3176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048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시작</a:t>
            </a:r>
            <a:r>
              <a:rPr lang="en-US" altLang="ko-KR" sz="60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(PC) </a:t>
            </a:r>
            <a:r>
              <a:rPr lang="en-US" altLang="ko-KR" sz="36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– </a:t>
            </a:r>
            <a:r>
              <a:rPr lang="ko-KR" altLang="en-US" sz="36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입장 시 화면</a:t>
            </a:r>
            <a:endParaRPr lang="ko-KR" altLang="en-US" sz="36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79" y="1885950"/>
            <a:ext cx="5093971" cy="4133850"/>
          </a:xfr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6369" y="2400299"/>
            <a:ext cx="2095789" cy="3400426"/>
          </a:xfrm>
          <a:prstGeom prst="rect">
            <a:avLst/>
          </a:prstGeom>
        </p:spPr>
      </p:pic>
      <p:sp>
        <p:nvSpPr>
          <p:cNvPr id="9" name="직사각형 8"/>
          <p:cNvSpPr/>
          <p:nvPr/>
        </p:nvSpPr>
        <p:spPr>
          <a:xfrm>
            <a:off x="3310888" y="1895474"/>
            <a:ext cx="666750" cy="51434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>
            <a:off x="2596369" y="2409823"/>
            <a:ext cx="2095789" cy="3390902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오른쪽 화살표 10"/>
          <p:cNvSpPr/>
          <p:nvPr/>
        </p:nvSpPr>
        <p:spPr>
          <a:xfrm>
            <a:off x="3977638" y="1971676"/>
            <a:ext cx="2680337" cy="3428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4682630" y="4329113"/>
            <a:ext cx="1975345" cy="342898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6743699" y="1826417"/>
            <a:ext cx="44119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연수 참여자 화면</a:t>
            </a:r>
            <a:r>
              <a:rPr lang="en-US" altLang="ko-KR" sz="12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2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설정에 따라 화면이 다르게 보일 수 있습니다</a:t>
            </a:r>
            <a:r>
              <a:rPr lang="en-US" altLang="ko-KR" sz="12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.)</a:t>
            </a:r>
          </a:p>
          <a:p>
            <a:r>
              <a:rPr lang="ko-KR" altLang="en-US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반드시 이름을 </a:t>
            </a:r>
            <a:r>
              <a:rPr lang="en-US" altLang="ko-KR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성명</a:t>
            </a:r>
            <a:r>
              <a:rPr lang="en-US" altLang="ko-KR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b="1" dirty="0" err="1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소속기관명</a:t>
            </a:r>
            <a:r>
              <a:rPr lang="en-US" altLang="ko-KR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)’</a:t>
            </a:r>
            <a:r>
              <a:rPr lang="ko-KR" altLang="en-US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변경</a:t>
            </a:r>
            <a:endParaRPr lang="ko-KR" altLang="en-US" b="1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14" name="그림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3699" y="2436905"/>
            <a:ext cx="3457575" cy="1285114"/>
          </a:xfrm>
          <a:prstGeom prst="rect">
            <a:avLst/>
          </a:prstGeom>
        </p:spPr>
      </p:pic>
      <p:sp>
        <p:nvSpPr>
          <p:cNvPr id="15" name="직사각형 14"/>
          <p:cNvSpPr/>
          <p:nvPr/>
        </p:nvSpPr>
        <p:spPr>
          <a:xfrm>
            <a:off x="6736077" y="2902976"/>
            <a:ext cx="1181101" cy="8190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직사각형 15"/>
          <p:cNvSpPr/>
          <p:nvPr/>
        </p:nvSpPr>
        <p:spPr>
          <a:xfrm>
            <a:off x="7924800" y="3505200"/>
            <a:ext cx="2326959" cy="216819"/>
          </a:xfrm>
          <a:prstGeom prst="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왼쪽으로 구부러진 화살표 16"/>
          <p:cNvSpPr/>
          <p:nvPr/>
        </p:nvSpPr>
        <p:spPr>
          <a:xfrm>
            <a:off x="10287000" y="2400298"/>
            <a:ext cx="523875" cy="1321721"/>
          </a:xfrm>
          <a:prstGeom prst="curved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743699" y="4311622"/>
            <a:ext cx="4411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강사님의 화면</a:t>
            </a:r>
            <a:r>
              <a:rPr lang="en-US" altLang="ko-KR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설정에 따라 화면이 다르게 보일 수 있습니다</a:t>
            </a:r>
            <a:r>
              <a:rPr lang="en-US" altLang="ko-KR" sz="1200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.)</a:t>
            </a:r>
            <a:endParaRPr lang="en-US" altLang="ko-KR" dirty="0" smtClean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60773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altLang="ko-KR" sz="5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Zoom </a:t>
            </a:r>
            <a:r>
              <a:rPr lang="ko-KR" altLang="en-US" sz="5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강의 오디오</a:t>
            </a:r>
            <a:r>
              <a:rPr lang="en-US" altLang="ko-KR" sz="5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/ </a:t>
            </a:r>
            <a:r>
              <a:rPr lang="ko-KR" altLang="en-US" sz="5400" b="1" dirty="0" smtClean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비디오 설정</a:t>
            </a:r>
            <a:endParaRPr lang="ko-KR" altLang="en-US" sz="5400" b="1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97280" y="1940473"/>
            <a:ext cx="10058400" cy="46245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97281" y="1905000"/>
            <a:ext cx="1569720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>
            <a:off x="1724025" y="2438400"/>
            <a:ext cx="158116" cy="90487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1724025" y="3143250"/>
            <a:ext cx="809625" cy="3048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771775" y="2962275"/>
            <a:ext cx="6810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 </a:t>
            </a:r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오디오와 비디오는 항상 이런 상태가 되어 있어야 합니다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</a:p>
          <a:p>
            <a:r>
              <a:rPr lang="en-US" altLang="ko-KR" b="1" dirty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‼ </a:t>
            </a:r>
            <a:r>
              <a:rPr lang="ko-KR" altLang="en-US" b="1" dirty="0" err="1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음소거</a:t>
            </a:r>
            <a:r>
              <a:rPr lang="ko-KR" altLang="en-US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및 비디오 중지를 누르지 않도록 주의합니다</a:t>
            </a:r>
            <a:r>
              <a:rPr lang="en-US" altLang="ko-KR" b="1" dirty="0" smtClean="0">
                <a:solidFill>
                  <a:srgbClr val="C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.</a:t>
            </a:r>
            <a:endParaRPr lang="ko-KR" altLang="en-US" b="1" dirty="0">
              <a:solidFill>
                <a:srgbClr val="C0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525298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3"/>
          <p:cNvSpPr>
            <a:spLocks noGrp="1"/>
          </p:cNvSpPr>
          <p:nvPr>
            <p:ph type="title"/>
          </p:nvPr>
        </p:nvSpPr>
        <p:spPr>
          <a:xfrm>
            <a:off x="1097280" y="672497"/>
            <a:ext cx="10058400" cy="820744"/>
          </a:xfrm>
        </p:spPr>
        <p:txBody>
          <a:bodyPr>
            <a:noAutofit/>
          </a:bodyPr>
          <a:lstStyle/>
          <a:p>
            <a:pPr algn="ctr"/>
            <a:r>
              <a:rPr lang="ko-KR" altLang="en-US" sz="5400" b="1" dirty="0" smtClean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수료 기준</a:t>
            </a:r>
            <a:endParaRPr lang="ko-KR" altLang="en-US" sz="5400" b="1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pic>
        <p:nvPicPr>
          <p:cNvPr id="13" name="내용 개체 틀 12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1553" y="1819050"/>
            <a:ext cx="8449854" cy="1609950"/>
          </a:xfrm>
        </p:spPr>
      </p:pic>
      <p:sp>
        <p:nvSpPr>
          <p:cNvPr id="14" name="직사각형 13"/>
          <p:cNvSpPr/>
          <p:nvPr/>
        </p:nvSpPr>
        <p:spPr>
          <a:xfrm>
            <a:off x="1855574" y="3622305"/>
            <a:ext cx="8541811" cy="1153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39140" marR="0" indent="-369570" algn="just" fontAlgn="base" latinLnBrk="1">
              <a:lnSpc>
                <a:spcPct val="180000"/>
              </a:lnSpc>
              <a:spcBef>
                <a:spcPts val="500"/>
              </a:spcBef>
              <a:spcAft>
                <a:spcPts val="0"/>
              </a:spcAft>
            </a:pP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총 연수 시간</a:t>
            </a:r>
            <a:r>
              <a:rPr lang="ko-KR" altLang="en-US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중 </a:t>
            </a:r>
            <a:r>
              <a:rPr lang="en-US" altLang="ko-KR" b="1" u="sng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10% </a:t>
            </a:r>
            <a:r>
              <a:rPr lang="ko-KR" altLang="en-US" b="1" u="sng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이상 접속 기록이 미달</a:t>
            </a:r>
            <a:r>
              <a:rPr lang="ko-KR" altLang="en-US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될 경우</a:t>
            </a:r>
            <a:r>
              <a:rPr lang="en-US" altLang="ko-KR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kern="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b="1" u="sng" kern="0" dirty="0" err="1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미이수</a:t>
            </a:r>
            <a:r>
              <a:rPr lang="ko-KR" altLang="en-US" b="1" u="sng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처리 </a:t>
            </a:r>
            <a:endParaRPr lang="en-US" altLang="ko-KR" b="1" kern="0" dirty="0">
              <a:solidFill>
                <a:srgbClr val="FF0000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marL="739140" marR="0" indent="-369570" algn="just" fontAlgn="base" latinLnBrk="1">
              <a:lnSpc>
                <a:spcPct val="180000"/>
              </a:lnSpc>
              <a:spcBef>
                <a:spcPts val="500"/>
              </a:spcBef>
              <a:spcAft>
                <a:spcPts val="0"/>
              </a:spcAft>
            </a:pPr>
            <a:r>
              <a:rPr lang="en-US" altLang="ko-KR" b="1" kern="0" dirty="0" smtClean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※ </a:t>
            </a: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총 </a:t>
            </a:r>
            <a:r>
              <a:rPr lang="en-US" altLang="ko-KR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400</a:t>
            </a: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</a:t>
            </a:r>
            <a:r>
              <a:rPr lang="en-US" altLang="ko-KR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(50</a:t>
            </a: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 수업*</a:t>
            </a:r>
            <a:r>
              <a:rPr lang="en-US" altLang="ko-KR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</a:t>
            </a: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과목</a:t>
            </a:r>
            <a:r>
              <a:rPr lang="en-US" altLang="ko-KR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 </a:t>
            </a:r>
            <a:r>
              <a:rPr lang="ko-KR" altLang="en-US" b="1" kern="0" dirty="0">
                <a:solidFill>
                  <a:srgbClr val="00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중 </a:t>
            </a:r>
            <a:r>
              <a:rPr lang="en-US" altLang="ko-KR" b="1" u="sng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360</a:t>
            </a:r>
            <a:r>
              <a:rPr lang="ko-KR" altLang="en-US" b="1" u="sng" kern="0" dirty="0">
                <a:solidFill>
                  <a:srgbClr val="FF0000"/>
                </a:solidFill>
                <a:uFill>
                  <a:solidFill>
                    <a:srgbClr val="000000"/>
                  </a:solidFill>
                </a:u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분 이상 접속 필요</a:t>
            </a:r>
            <a:endParaRPr lang="ko-KR" altLang="en-US" sz="1200" kern="0" spc="0" dirty="0">
              <a:solidFill>
                <a:srgbClr val="000000"/>
              </a:solidFill>
              <a:effectLst/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4582455"/>
      </p:ext>
    </p:extLst>
  </p:cSld>
  <p:clrMapOvr>
    <a:masterClrMapping/>
  </p:clrMapOvr>
</p:sld>
</file>

<file path=ppt/theme/theme1.xml><?xml version="1.0" encoding="utf-8"?>
<a:theme xmlns:a="http://schemas.openxmlformats.org/drawingml/2006/main" name="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HDOfficeLightV0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추억">
  <a:themeElements>
    <a:clrScheme name="추억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추억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추억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TM02900720[[fn=전체]]</Template>
  <TotalTime>585</TotalTime>
  <Words>462</Words>
  <Application>Microsoft Office PowerPoint</Application>
  <PresentationFormat>와이드스크린</PresentationFormat>
  <Paragraphs>45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3</vt:i4>
      </vt:variant>
      <vt:variant>
        <vt:lpstr>슬라이드 제목</vt:lpstr>
      </vt:variant>
      <vt:variant>
        <vt:i4>10</vt:i4>
      </vt:variant>
    </vt:vector>
  </HeadingPairs>
  <TitlesOfParts>
    <vt:vector size="18" baseType="lpstr">
      <vt:lpstr>맑은 고딕</vt:lpstr>
      <vt:lpstr>메이플스토리</vt:lpstr>
      <vt:lpstr>Calibri</vt:lpstr>
      <vt:lpstr>Calibri Light</vt:lpstr>
      <vt:lpstr>Wingdings 2</vt:lpstr>
      <vt:lpstr>HDOfficeLightV0</vt:lpstr>
      <vt:lpstr>1_HDOfficeLightV0</vt:lpstr>
      <vt:lpstr>추억</vt:lpstr>
      <vt:lpstr>비대면 실시간 쌍방향 원격연수(Zoom)   참여 준비사항</vt:lpstr>
      <vt:lpstr>Zoom 설치 준비</vt:lpstr>
      <vt:lpstr>Zoom 다운로드(PC)</vt:lpstr>
      <vt:lpstr>Zoom 강의 시작(PC) - 접속</vt:lpstr>
      <vt:lpstr>     Zoom 아이콘이 보이지 않는 경우 해결방법 ☞ 모니터 화면 아래 ‘윈도우 버튼’을 클릭하여 앱 목록을 아래로 내리면 Zoom 앱이 있습니다.      또는  윈도우 버튼 옆 돋보기 검색에 ‘Zoom’을 입력하세요.</vt:lpstr>
      <vt:lpstr>Zoom 강의 시작(PC) -  회의 ID를 통해 참가</vt:lpstr>
      <vt:lpstr> Zoom 강의 시작(PC) – 대기실</vt:lpstr>
      <vt:lpstr>Zoom 강의 시작(PC) – 입장 시 화면</vt:lpstr>
      <vt:lpstr>Zoom 강의 오디오/ 비디오 설정</vt:lpstr>
      <vt:lpstr>수료 기준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비대면 실시간 쌍방향 원격연수(zoom)   참여 준비사항</dc:title>
  <dc:creator>User</dc:creator>
  <cp:lastModifiedBy>User</cp:lastModifiedBy>
  <cp:revision>85</cp:revision>
  <cp:lastPrinted>2025-03-13T07:26:51Z</cp:lastPrinted>
  <dcterms:created xsi:type="dcterms:W3CDTF">2025-03-12T07:07:11Z</dcterms:created>
  <dcterms:modified xsi:type="dcterms:W3CDTF">2025-03-24T02:07:34Z</dcterms:modified>
</cp:coreProperties>
</file>